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65788-1832-4660-9B7B-A8B8625D54E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B59E7-370D-426D-9CFD-36C5F512A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TIS Welcome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quality </a:t>
            </a:r>
            <a:r>
              <a:rPr lang="en-US" dirty="0" err="1" smtClean="0"/>
              <a:t>backlinks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Tail Keywords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 to https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Attractive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How to Make Your Website Lovable For Search Engine and Customer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Top 5 Tools To Create Interactive And Eye-Catching Responsive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6 Killer Social Media Marketing Strategy Will Make You Winner of Online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 Internet Services Pvt. Ltd.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Killer Link Building Strategy To Rule Over The Online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Mobile Usability and Its Issues and How to get rid off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informative and helpful blogs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 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SEO Techniques</a:t>
            </a:r>
            <a:r>
              <a:rPr lang="en-US" baseline="0" dirty="0" smtClean="0"/>
              <a:t> 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is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Voice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Responsive web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quality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B59E7-370D-426D-9CFD-36C5F512A3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6C323F-2A86-44EB-9CDD-D488C0AE3921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23FB65-E30D-439A-8AF3-2CFE0EEE4E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378270">
            <a:off x="-755445" y="2453311"/>
            <a:ext cx="8731878" cy="258532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 to the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TIS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new presentation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0156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entury Schoolbook" pitchFamily="18" charset="0"/>
              </a:rPr>
              <a:t>High Quality Back links</a:t>
            </a:r>
            <a:endParaRPr lang="en-US" sz="4000" dirty="0">
              <a:latin typeface="Century Schoolbook" pitchFamily="18" charset="0"/>
            </a:endParaRPr>
          </a:p>
        </p:txBody>
      </p:sp>
      <p:pic>
        <p:nvPicPr>
          <p:cNvPr id="4" name="Content Placeholder 3" descr="Quality-Backlinks1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88705" y="2057400"/>
            <a:ext cx="6659895" cy="3505200"/>
          </a:xfrm>
        </p:spPr>
      </p:pic>
    </p:spTree>
  </p:cSld>
  <p:clrMapOvr>
    <a:masterClrMapping/>
  </p:clrMapOvr>
  <p:transition advTm="5507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52" y="3124200"/>
            <a:ext cx="7470648" cy="1143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Use Long Tail Keywords</a:t>
            </a:r>
            <a:endParaRPr lang="en-US" sz="7200" dirty="0"/>
          </a:p>
        </p:txBody>
      </p:sp>
    </p:spTree>
  </p:cSld>
  <p:clrMapOvr>
    <a:masterClrMapping/>
  </p:clrMapOvr>
  <p:transition advTm="5319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467600" cy="1143000"/>
          </a:xfr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/>
              <a:t>Website To https</a:t>
            </a:r>
            <a:endParaRPr lang="en-US" sz="4800" dirty="0"/>
          </a:p>
        </p:txBody>
      </p:sp>
      <p:pic>
        <p:nvPicPr>
          <p:cNvPr id="4" name="Content Placeholder 3" descr="https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809750" y="2846387"/>
            <a:ext cx="4762500" cy="2381250"/>
          </a:xfrm>
        </p:spPr>
      </p:pic>
    </p:spTree>
  </p:cSld>
  <p:clrMapOvr>
    <a:masterClrMapping/>
  </p:clrMapOvr>
  <p:transition advTm="5116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1143000"/>
          </a:xfrm>
          <a:scene3d>
            <a:camera prst="perspectiveRelaxedModerately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/>
              <a:t>User Experience</a:t>
            </a:r>
            <a:endParaRPr lang="en-US" sz="4400" dirty="0"/>
          </a:p>
        </p:txBody>
      </p:sp>
      <p:pic>
        <p:nvPicPr>
          <p:cNvPr id="4" name="Content Placeholder 3" descr="UX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367377" y="2004457"/>
            <a:ext cx="4490623" cy="3939143"/>
          </a:xfrm>
        </p:spPr>
      </p:pic>
    </p:spTree>
  </p:cSld>
  <p:clrMapOvr>
    <a:masterClrMapping/>
  </p:clrMapOvr>
  <p:transition advTm="5584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467600" cy="808038"/>
          </a:xfrm>
          <a:effectLst>
            <a:outerShdw blurRad="50800" dist="250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/>
              <a:t>Focus All Search Engine</a:t>
            </a:r>
            <a:endParaRPr lang="en-US" sz="4000" dirty="0"/>
          </a:p>
        </p:txBody>
      </p:sp>
      <p:pic>
        <p:nvPicPr>
          <p:cNvPr id="4" name="Content Placeholder 3" descr="Search-Engine-Google-Yahoo-Bing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14601" y="1731254"/>
            <a:ext cx="3962399" cy="4364746"/>
          </a:xfrm>
        </p:spPr>
      </p:pic>
    </p:spTree>
  </p:cSld>
  <p:clrMapOvr>
    <a:masterClrMapping/>
  </p:clrMapOvr>
  <p:transition advTm="5663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467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/>
              <a:t>Make Attractive Design For Website</a:t>
            </a:r>
            <a:endParaRPr lang="en-US" sz="3600" dirty="0"/>
          </a:p>
        </p:txBody>
      </p:sp>
      <p:pic>
        <p:nvPicPr>
          <p:cNvPr id="4" name="Content Placeholder 3" descr="web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76400" y="1893887"/>
            <a:ext cx="5715000" cy="4286250"/>
          </a:xfrm>
        </p:spPr>
      </p:pic>
    </p:spTree>
  </p:cSld>
  <p:clrMapOvr>
    <a:masterClrMapping/>
  </p:clrMapOvr>
  <p:transition advTm="5554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90800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Our Latest Blogs</a:t>
            </a:r>
            <a:endParaRPr lang="en-US" sz="7200" dirty="0"/>
          </a:p>
        </p:txBody>
      </p:sp>
    </p:spTree>
  </p:cSld>
  <p:clrMapOvr>
    <a:masterClrMapping/>
  </p:clrMapOvr>
  <p:transition advTm="4743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How to Make Your Website Lovable For Search Engine and Customer</a:t>
            </a:r>
            <a:endParaRPr lang="en-US" sz="2800" dirty="0"/>
          </a:p>
        </p:txBody>
      </p:sp>
      <p:pic>
        <p:nvPicPr>
          <p:cNvPr id="4" name="Content Placeholder 3" descr="website-for-search-engine-mi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95375" y="1905000"/>
            <a:ext cx="6296025" cy="3648075"/>
          </a:xfrm>
        </p:spPr>
      </p:pic>
      <p:sp>
        <p:nvSpPr>
          <p:cNvPr id="5" name="Rounded Rectangle 4"/>
          <p:cNvSpPr/>
          <p:nvPr/>
        </p:nvSpPr>
        <p:spPr>
          <a:xfrm>
            <a:off x="762000" y="5943600"/>
            <a:ext cx="6934200" cy="609600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http://www.tis-ites.com/blog/how-to-make-your-website-lovable-for-search-engine-and-customer/</a:t>
            </a:r>
            <a:endParaRPr lang="en-US" dirty="0"/>
          </a:p>
        </p:txBody>
      </p:sp>
    </p:spTree>
  </p:cSld>
  <p:clrMapOvr>
    <a:masterClrMapping/>
  </p:clrMapOvr>
  <p:transition advTm="10359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Top 5 Tools To Create Interactive And Eye-Catching Responsive Website</a:t>
            </a:r>
            <a:endParaRPr lang="en-US" sz="2800" dirty="0"/>
          </a:p>
        </p:txBody>
      </p:sp>
      <p:pic>
        <p:nvPicPr>
          <p:cNvPr id="7" name="Content Placeholder 6" descr="tools-min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143000" y="1647566"/>
            <a:ext cx="6629400" cy="376263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5715000"/>
            <a:ext cx="7391400" cy="762000"/>
          </a:xfrm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1600" dirty="0" smtClean="0"/>
              <a:t>http://www.tis-ites.com/blog/top-5-tools-to-create-interactive-and-eye-catching-responsive-website/</a:t>
            </a:r>
            <a:endParaRPr lang="en-US" sz="1600" dirty="0"/>
          </a:p>
        </p:txBody>
      </p:sp>
    </p:spTree>
  </p:cSld>
  <p:clrMapOvr>
    <a:masterClrMapping/>
  </p:clrMapOvr>
  <p:transition advTm="9999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5438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 smtClean="0"/>
              <a:t>6 Killer Social Media Marketing Strategy Will Make You Winner of Online World</a:t>
            </a:r>
            <a:endParaRPr lang="en-US" sz="2400" dirty="0"/>
          </a:p>
        </p:txBody>
      </p:sp>
      <p:pic>
        <p:nvPicPr>
          <p:cNvPr id="7" name="Content Placeholder 6" descr="social-marketing-strategy-n-min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143000" y="1600199"/>
            <a:ext cx="6629400" cy="375424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28600" y="5715000"/>
            <a:ext cx="7772400" cy="762000"/>
          </a:xfrm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1800" dirty="0" smtClean="0"/>
              <a:t>http://</a:t>
            </a:r>
            <a:r>
              <a:rPr lang="en-US" sz="1800" dirty="0" smtClean="0"/>
              <a:t>www.tis-ites.com/blog/6-killer-social-media-marketing-strategy-will-make-you-winner-of-online-world/</a:t>
            </a:r>
            <a:endParaRPr lang="en-US" sz="1800" dirty="0"/>
          </a:p>
        </p:txBody>
      </p:sp>
    </p:spTree>
  </p:cSld>
  <p:clrMapOvr>
    <a:masterClrMapping/>
  </p:clrMapOvr>
  <p:transition advTm="10281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2952" y="3413760"/>
            <a:ext cx="6480048" cy="2301240"/>
          </a:xfrm>
        </p:spPr>
        <p:txBody>
          <a:bodyPr/>
          <a:lstStyle/>
          <a:p>
            <a:r>
              <a:rPr smtClean="0"/>
              <a:t>Target Internet </a:t>
            </a:r>
            <a:r>
              <a:rPr smtClean="0"/>
              <a:t>Services</a:t>
            </a:r>
            <a:endParaRPr lang="en-US" dirty="0"/>
          </a:p>
        </p:txBody>
      </p:sp>
      <p:pic>
        <p:nvPicPr>
          <p:cNvPr id="7" name="Picture 6" descr="TIS-I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1733550"/>
            <a:ext cx="2381250" cy="238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masterClrMapping/>
  </p:clrMapOvr>
  <p:transition advTm="53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Killer Link Building Strategy To Rule Over The Online World</a:t>
            </a:r>
            <a:endParaRPr lang="en-US" sz="2800" dirty="0"/>
          </a:p>
        </p:txBody>
      </p:sp>
      <p:pic>
        <p:nvPicPr>
          <p:cNvPr id="7" name="Content Placeholder 6" descr="link-building-strategynew-min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143000" y="1569411"/>
            <a:ext cx="6629400" cy="376458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81000" y="5715000"/>
            <a:ext cx="7620000" cy="685800"/>
          </a:xfrm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en-US" sz="1800" dirty="0" smtClean="0"/>
              <a:t>http://www.tis-ites.com/blog/killer-link-building-strategy-to-rule-over-the-online-world/</a:t>
            </a:r>
            <a:endParaRPr lang="en-US" sz="1800" dirty="0"/>
          </a:p>
        </p:txBody>
      </p:sp>
    </p:spTree>
  </p:cSld>
  <p:clrMapOvr>
    <a:masterClrMapping/>
  </p:clrMapOvr>
  <p:transition advTm="10296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Mobile Usability and Its Issues and How to get rid off It?</a:t>
            </a:r>
            <a:endParaRPr lang="en-US" sz="3200" dirty="0"/>
          </a:p>
        </p:txBody>
      </p:sp>
      <p:pic>
        <p:nvPicPr>
          <p:cNvPr id="7" name="Content Placeholder 6" descr="Mobile_Usability-TI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600200" y="1481294"/>
            <a:ext cx="5257800" cy="392890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81000" y="5791200"/>
            <a:ext cx="7543800" cy="685800"/>
          </a:xfrm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en-US" sz="1800" dirty="0" smtClean="0"/>
              <a:t>http://www.tis-ites.com/blog/mobile-usability-and-its-issues-and-how-to-get-rid-off-it/</a:t>
            </a:r>
            <a:endParaRPr lang="en-US" sz="1800" dirty="0"/>
          </a:p>
        </p:txBody>
      </p:sp>
    </p:spTree>
  </p:cSld>
  <p:clrMapOvr>
    <a:masterClrMapping/>
  </p:clrMapOvr>
  <p:transition advTm="10108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356610"/>
            <a:ext cx="6172200" cy="2053590"/>
          </a:xfrm>
        </p:spPr>
        <p:txBody>
          <a:bodyPr/>
          <a:lstStyle/>
          <a:p>
            <a:r>
              <a:rPr lang="en-US" dirty="0" smtClean="0"/>
              <a:t>informative and helpful blog URL</a:t>
            </a:r>
            <a:endParaRPr lang="en-US" dirty="0"/>
          </a:p>
        </p:txBody>
      </p:sp>
    </p:spTree>
  </p:cSld>
  <p:clrMapOvr>
    <a:masterClrMapping/>
  </p:clrMapOvr>
  <p:transition advTm="5101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838200"/>
            <a:ext cx="7467600" cy="4873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you should read more informative blog about latest technologies and strategies to visit this website.</a:t>
            </a:r>
            <a:endParaRPr lang="en-US" sz="2800" dirty="0" smtClean="0"/>
          </a:p>
        </p:txBody>
      </p:sp>
      <p:pic>
        <p:nvPicPr>
          <p:cNvPr id="6" name="Picture 5" descr="down_2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124200"/>
            <a:ext cx="1600200" cy="1600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6800" y="4800600"/>
            <a:ext cx="6629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http://www.tis-ites.com/blog/</a:t>
            </a:r>
            <a:endParaRPr lang="en-US" sz="3200" dirty="0"/>
          </a:p>
        </p:txBody>
      </p:sp>
    </p:spTree>
  </p:cSld>
  <p:clrMapOvr>
    <a:masterClrMapping/>
  </p:clrMapOvr>
  <p:transition advTm="10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																																		         TIS Webmaster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1785878"/>
            <a:ext cx="4610558" cy="286232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</a:p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For </a:t>
            </a:r>
          </a:p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Watching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493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</a:rPr>
              <a:t>Evergreen SEO Techniques in 2017</a:t>
            </a:r>
            <a:endParaRPr lang="en-US" sz="4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4" name="Content Placeholder 3" descr="tis-seo-imag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95600" y="2551112"/>
            <a:ext cx="3305175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5257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6000000" lon="600000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Algerian" pitchFamily="82" charset="0"/>
              </a:rPr>
              <a:t>Mobile is the Future</a:t>
            </a:r>
            <a:endParaRPr lang="en-US" sz="4800" dirty="0">
              <a:solidFill>
                <a:srgbClr val="92D05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head_mobile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057400" y="2106706"/>
            <a:ext cx="4800600" cy="4141694"/>
          </a:xfrm>
        </p:spPr>
      </p:pic>
    </p:spTree>
  </p:cSld>
  <p:clrMapOvr>
    <a:masterClrMapping/>
  </p:clrMapOvr>
  <p:transition advTm="5085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467600" cy="11430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Voice Search</a:t>
            </a:r>
            <a:endParaRPr lang="en-US" sz="6000" dirty="0"/>
          </a:p>
        </p:txBody>
      </p:sp>
      <p:pic>
        <p:nvPicPr>
          <p:cNvPr id="4" name="Content Placeholder 3" descr="unnamed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19400" y="2667000"/>
            <a:ext cx="3581400" cy="3581400"/>
          </a:xfrm>
        </p:spPr>
      </p:pic>
    </p:spTree>
  </p:cSld>
  <p:clrMapOvr>
    <a:masterClrMapping/>
  </p:clrMapOvr>
  <p:transition advTm="5335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67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Website Speed</a:t>
            </a:r>
            <a:endParaRPr lang="en-US" sz="6000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Content Placeholder 3" descr="Website-Speed-AGS-Technologies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03146" y="2286000"/>
            <a:ext cx="5535854" cy="3291000"/>
          </a:xfrm>
        </p:spPr>
      </p:pic>
    </p:spTree>
  </p:cSld>
  <p:clrMapOvr>
    <a:masterClrMapping/>
  </p:clrMapOvr>
  <p:transition advTm="6131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1143000"/>
          </a:xfr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Responsive Web Design</a:t>
            </a:r>
            <a:endParaRPr lang="en-US" sz="4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Responsive-Web-Design-PNG-File.pn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502885" y="2286000"/>
            <a:ext cx="6040915" cy="3581400"/>
          </a:xfrm>
        </p:spPr>
      </p:pic>
    </p:spTree>
  </p:cSld>
  <p:clrMapOvr>
    <a:masterClrMapping/>
  </p:clrMapOvr>
  <p:transition advTm="5351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67600" cy="1143000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/>
              <a:t>High Quality Content</a:t>
            </a:r>
            <a:endParaRPr lang="en-US" sz="4800" dirty="0"/>
          </a:p>
        </p:txBody>
      </p:sp>
      <p:pic>
        <p:nvPicPr>
          <p:cNvPr id="4" name="Content Placeholder 3" descr="content-writing-comapny-bangalore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90800" y="2131291"/>
            <a:ext cx="4010025" cy="3888509"/>
          </a:xfrm>
        </p:spPr>
      </p:pic>
    </p:spTree>
  </p:cSld>
  <p:clrMapOvr>
    <a:masterClrMapping/>
  </p:clrMapOvr>
  <p:transition advTm="5397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/>
              <a:t>Social Media</a:t>
            </a:r>
            <a:endParaRPr lang="en-US" sz="4800" dirty="0"/>
          </a:p>
        </p:txBody>
      </p:sp>
      <p:pic>
        <p:nvPicPr>
          <p:cNvPr id="4" name="Content Placeholder 3" descr="Social-Media-Free-PNG-Image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471283" y="1600200"/>
            <a:ext cx="5691517" cy="4873625"/>
          </a:xfrm>
        </p:spPr>
      </p:pic>
    </p:spTree>
  </p:cSld>
  <p:clrMapOvr>
    <a:masterClrMapping/>
  </p:clrMapOvr>
  <p:transition advTm="5382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</TotalTime>
  <Words>299</Words>
  <Application>Microsoft Office PowerPoint</Application>
  <PresentationFormat>On-screen Show (4:3)</PresentationFormat>
  <Paragraphs>83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Oriel</vt:lpstr>
      <vt:lpstr>Slide 1</vt:lpstr>
      <vt:lpstr>Target Internet Services</vt:lpstr>
      <vt:lpstr>Evergreen SEO Techniques in 2017</vt:lpstr>
      <vt:lpstr>Mobile is the Future</vt:lpstr>
      <vt:lpstr>Voice Search</vt:lpstr>
      <vt:lpstr>Website Speed</vt:lpstr>
      <vt:lpstr>Responsive Web Design</vt:lpstr>
      <vt:lpstr>High Quality Content</vt:lpstr>
      <vt:lpstr>Social Media</vt:lpstr>
      <vt:lpstr>High Quality Back links</vt:lpstr>
      <vt:lpstr>Use Long Tail Keywords</vt:lpstr>
      <vt:lpstr>Website To https</vt:lpstr>
      <vt:lpstr>User Experience</vt:lpstr>
      <vt:lpstr>Focus All Search Engine</vt:lpstr>
      <vt:lpstr>Make Attractive Design For Website</vt:lpstr>
      <vt:lpstr>Our Latest Blogs</vt:lpstr>
      <vt:lpstr>How to Make Your Website Lovable For Search Engine and Customer</vt:lpstr>
      <vt:lpstr>Top 5 Tools To Create Interactive And Eye-Catching Responsive Website</vt:lpstr>
      <vt:lpstr>6 Killer Social Media Marketing Strategy Will Make You Winner of Online World</vt:lpstr>
      <vt:lpstr>Killer Link Building Strategy To Rule Over The Online World</vt:lpstr>
      <vt:lpstr>Mobile Usability and Its Issues and How to get rid off It?</vt:lpstr>
      <vt:lpstr>informative and helpful blog URL</vt:lpstr>
      <vt:lpstr>Slide 23</vt:lpstr>
      <vt:lpstr>Slide 24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Internet Services</dc:title>
  <dc:creator>User</dc:creator>
  <cp:lastModifiedBy>User</cp:lastModifiedBy>
  <cp:revision>97</cp:revision>
  <dcterms:created xsi:type="dcterms:W3CDTF">2016-12-17T04:31:26Z</dcterms:created>
  <dcterms:modified xsi:type="dcterms:W3CDTF">2016-12-17T07:47:16Z</dcterms:modified>
</cp:coreProperties>
</file>