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09DDB7-BA04-4DA4-8264-1384A1F1CAEC}" type="datetimeFigureOut">
              <a:rPr lang="en-US" smtClean="0"/>
              <a:t>3/15/2017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F24B7-DF15-444F-8A8F-895A0FE49E4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a:t>
            </a:r>
            <a:endParaRPr lang="en-US" dirty="0"/>
          </a:p>
        </p:txBody>
      </p:sp>
      <p:sp>
        <p:nvSpPr>
          <p:cNvPr id="4" name="Slide Number Placeholder 3"/>
          <p:cNvSpPr>
            <a:spLocks noGrp="1"/>
          </p:cNvSpPr>
          <p:nvPr>
            <p:ph type="sldNum" sz="quarter" idx="10"/>
          </p:nvPr>
        </p:nvSpPr>
        <p:spPr/>
        <p:txBody>
          <a:bodyPr/>
          <a:lstStyle/>
          <a:p>
            <a:fld id="{1A3F24B7-DF15-444F-8A8F-895A0FE49E49}"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a:t>
            </a:r>
            <a:r>
              <a:rPr lang="en-US" baseline="0" dirty="0" smtClean="0"/>
              <a:t> More</a:t>
            </a:r>
            <a:endParaRPr lang="en-US" dirty="0"/>
          </a:p>
        </p:txBody>
      </p:sp>
      <p:sp>
        <p:nvSpPr>
          <p:cNvPr id="4" name="Slide Number Placeholder 3"/>
          <p:cNvSpPr>
            <a:spLocks noGrp="1"/>
          </p:cNvSpPr>
          <p:nvPr>
            <p:ph type="sldNum" sz="quarter" idx="10"/>
          </p:nvPr>
        </p:nvSpPr>
        <p:spPr/>
        <p:txBody>
          <a:bodyPr/>
          <a:lstStyle/>
          <a:p>
            <a:fld id="{1A3F24B7-DF15-444F-8A8F-895A0FE49E49}"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Thanks</a:t>
            </a:r>
            <a:endParaRPr lang="en-US" dirty="0"/>
          </a:p>
        </p:txBody>
      </p:sp>
      <p:sp>
        <p:nvSpPr>
          <p:cNvPr id="4" name="Slide Number Placeholder 3"/>
          <p:cNvSpPr>
            <a:spLocks noGrp="1"/>
          </p:cNvSpPr>
          <p:nvPr>
            <p:ph type="sldNum" sz="quarter" idx="10"/>
          </p:nvPr>
        </p:nvSpPr>
        <p:spPr/>
        <p:txBody>
          <a:bodyPr/>
          <a:lstStyle/>
          <a:p>
            <a:fld id="{1A3F24B7-DF15-444F-8A8F-895A0FE49E49}"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a:t>
            </a:r>
            <a:endParaRPr lang="en-US" dirty="0"/>
          </a:p>
        </p:txBody>
      </p:sp>
      <p:sp>
        <p:nvSpPr>
          <p:cNvPr id="4" name="Slide Number Placeholder 3"/>
          <p:cNvSpPr>
            <a:spLocks noGrp="1"/>
          </p:cNvSpPr>
          <p:nvPr>
            <p:ph type="sldNum" sz="quarter" idx="10"/>
          </p:nvPr>
        </p:nvSpPr>
        <p:spPr/>
        <p:txBody>
          <a:bodyPr/>
          <a:lstStyle/>
          <a:p>
            <a:fld id="{1A3F24B7-DF15-444F-8A8F-895A0FE49E49}"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Type Of Email Marketing</a:t>
            </a:r>
            <a:endParaRPr lang="en-US" dirty="0"/>
          </a:p>
        </p:txBody>
      </p:sp>
      <p:sp>
        <p:nvSpPr>
          <p:cNvPr id="4" name="Slide Number Placeholder 3"/>
          <p:cNvSpPr>
            <a:spLocks noGrp="1"/>
          </p:cNvSpPr>
          <p:nvPr>
            <p:ph type="sldNum" sz="quarter" idx="10"/>
          </p:nvPr>
        </p:nvSpPr>
        <p:spPr/>
        <p:txBody>
          <a:bodyPr/>
          <a:lstStyle/>
          <a:p>
            <a:fld id="{1A3F24B7-DF15-444F-8A8F-895A0FE49E49}"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Email Marketing Types</a:t>
            </a:r>
            <a:endParaRPr lang="en-US" dirty="0"/>
          </a:p>
        </p:txBody>
      </p:sp>
      <p:sp>
        <p:nvSpPr>
          <p:cNvPr id="4" name="Slide Number Placeholder 3"/>
          <p:cNvSpPr>
            <a:spLocks noGrp="1"/>
          </p:cNvSpPr>
          <p:nvPr>
            <p:ph type="sldNum" sz="quarter" idx="10"/>
          </p:nvPr>
        </p:nvSpPr>
        <p:spPr/>
        <p:txBody>
          <a:bodyPr/>
          <a:lstStyle/>
          <a:p>
            <a:fld id="{1A3F24B7-DF15-444F-8A8F-895A0FE49E49}"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Email Marketing Tips</a:t>
            </a:r>
            <a:endParaRPr lang="en-US" dirty="0"/>
          </a:p>
        </p:txBody>
      </p:sp>
      <p:sp>
        <p:nvSpPr>
          <p:cNvPr id="4" name="Slide Number Placeholder 3"/>
          <p:cNvSpPr>
            <a:spLocks noGrp="1"/>
          </p:cNvSpPr>
          <p:nvPr>
            <p:ph type="sldNum" sz="quarter" idx="10"/>
          </p:nvPr>
        </p:nvSpPr>
        <p:spPr/>
        <p:txBody>
          <a:bodyPr/>
          <a:lstStyle/>
          <a:p>
            <a:fld id="{1A3F24B7-DF15-444F-8A8F-895A0FE49E49}"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Email Marketing Tips</a:t>
            </a:r>
            <a:endParaRPr lang="en-US" dirty="0"/>
          </a:p>
        </p:txBody>
      </p:sp>
      <p:sp>
        <p:nvSpPr>
          <p:cNvPr id="4" name="Slide Number Placeholder 3"/>
          <p:cNvSpPr>
            <a:spLocks noGrp="1"/>
          </p:cNvSpPr>
          <p:nvPr>
            <p:ph type="sldNum" sz="quarter" idx="10"/>
          </p:nvPr>
        </p:nvSpPr>
        <p:spPr/>
        <p:txBody>
          <a:bodyPr/>
          <a:lstStyle/>
          <a:p>
            <a:fld id="{1A3F24B7-DF15-444F-8A8F-895A0FE49E49}"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Email Marketing Tips</a:t>
            </a:r>
            <a:endParaRPr lang="en-US" dirty="0"/>
          </a:p>
        </p:txBody>
      </p:sp>
      <p:sp>
        <p:nvSpPr>
          <p:cNvPr id="4" name="Slide Number Placeholder 3"/>
          <p:cNvSpPr>
            <a:spLocks noGrp="1"/>
          </p:cNvSpPr>
          <p:nvPr>
            <p:ph type="sldNum" sz="quarter" idx="10"/>
          </p:nvPr>
        </p:nvSpPr>
        <p:spPr/>
        <p:txBody>
          <a:bodyPr/>
          <a:lstStyle/>
          <a:p>
            <a:fld id="{1A3F24B7-DF15-444F-8A8F-895A0FE49E49}"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Email Marketing Tips</a:t>
            </a:r>
            <a:endParaRPr lang="en-US" dirty="0"/>
          </a:p>
        </p:txBody>
      </p:sp>
      <p:sp>
        <p:nvSpPr>
          <p:cNvPr id="4" name="Slide Number Placeholder 3"/>
          <p:cNvSpPr>
            <a:spLocks noGrp="1"/>
          </p:cNvSpPr>
          <p:nvPr>
            <p:ph type="sldNum" sz="quarter" idx="10"/>
          </p:nvPr>
        </p:nvSpPr>
        <p:spPr/>
        <p:txBody>
          <a:bodyPr/>
          <a:lstStyle/>
          <a:p>
            <a:fld id="{1A3F24B7-DF15-444F-8A8F-895A0FE49E49}"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Goudy Old Style" pitchFamily="18" charset="0"/>
              </a:rPr>
              <a:t>Conclusion</a:t>
            </a:r>
            <a:endParaRPr lang="en-US" dirty="0"/>
          </a:p>
        </p:txBody>
      </p:sp>
      <p:sp>
        <p:nvSpPr>
          <p:cNvPr id="4" name="Slide Number Placeholder 3"/>
          <p:cNvSpPr>
            <a:spLocks noGrp="1"/>
          </p:cNvSpPr>
          <p:nvPr>
            <p:ph type="sldNum" sz="quarter" idx="10"/>
          </p:nvPr>
        </p:nvSpPr>
        <p:spPr/>
        <p:txBody>
          <a:bodyPr/>
          <a:lstStyle/>
          <a:p>
            <a:fld id="{1A3F24B7-DF15-444F-8A8F-895A0FE49E49}"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9B9264-304E-42D7-8224-0E3683669BB0}"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162B8-97BA-4747-B3D2-F2BDF2A815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B9264-304E-42D7-8224-0E3683669BB0}"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162B8-97BA-4747-B3D2-F2BDF2A815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B9264-304E-42D7-8224-0E3683669BB0}"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162B8-97BA-4747-B3D2-F2BDF2A815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B9264-304E-42D7-8224-0E3683669BB0}"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162B8-97BA-4747-B3D2-F2BDF2A815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B9264-304E-42D7-8224-0E3683669BB0}"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B162B8-97BA-4747-B3D2-F2BDF2A815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9B9264-304E-42D7-8224-0E3683669BB0}"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162B8-97BA-4747-B3D2-F2BDF2A815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9B9264-304E-42D7-8224-0E3683669BB0}"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B162B8-97BA-4747-B3D2-F2BDF2A815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9B9264-304E-42D7-8224-0E3683669BB0}"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B162B8-97BA-4747-B3D2-F2BDF2A815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B9264-304E-42D7-8224-0E3683669BB0}"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B162B8-97BA-4747-B3D2-F2BDF2A815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B9264-304E-42D7-8224-0E3683669BB0}"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162B8-97BA-4747-B3D2-F2BDF2A815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B9264-304E-42D7-8224-0E3683669BB0}"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B162B8-97BA-4747-B3D2-F2BDF2A815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B9264-304E-42D7-8224-0E3683669BB0}" type="datetimeFigureOut">
              <a:rPr lang="en-US" smtClean="0"/>
              <a:t>3/15/2017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162B8-97BA-4747-B3D2-F2BDF2A815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35375"/>
            <a:ext cx="7772400" cy="1470025"/>
          </a:xfrm>
        </p:spPr>
        <p:txBody>
          <a:bodyPr/>
          <a:lstStyle/>
          <a:p>
            <a:r>
              <a:rPr lang="en-US" dirty="0" smtClean="0">
                <a:latin typeface="Goudy Old Style" pitchFamily="18" charset="0"/>
              </a:rPr>
              <a:t>Welcome to New Presentation About Email Marketing</a:t>
            </a:r>
            <a:endParaRPr lang="en-US" dirty="0">
              <a:latin typeface="Goudy Old Style" pitchFamily="18" charset="0"/>
            </a:endParaRPr>
          </a:p>
        </p:txBody>
      </p:sp>
      <p:pic>
        <p:nvPicPr>
          <p:cNvPr id="4" name="Picture 3" descr="tis.png"/>
          <p:cNvPicPr>
            <a:picLocks noChangeAspect="1"/>
          </p:cNvPicPr>
          <p:nvPr/>
        </p:nvPicPr>
        <p:blipFill>
          <a:blip r:embed="rId3"/>
          <a:stretch>
            <a:fillRect/>
          </a:stretch>
        </p:blipFill>
        <p:spPr>
          <a:xfrm>
            <a:off x="1800838" y="1367088"/>
            <a:ext cx="5438162" cy="1299912"/>
          </a:xfrm>
          <a:prstGeom prst="rect">
            <a:avLst/>
          </a:prstGeom>
        </p:spPr>
      </p:pic>
    </p:spTree>
  </p:cSld>
  <p:clrMapOvr>
    <a:masterClrMapping/>
  </p:clrMapOvr>
  <p:transition>
    <p:comb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smtClean="0">
                <a:latin typeface="Goudy Old Style" pitchFamily="18" charset="0"/>
              </a:rPr>
              <a:t>Read More About This Topic </a:t>
            </a:r>
            <a:endParaRPr lang="en-US" dirty="0">
              <a:latin typeface="Goudy Old Style" pitchFamily="18" charset="0"/>
            </a:endParaRPr>
          </a:p>
        </p:txBody>
      </p:sp>
      <p:sp>
        <p:nvSpPr>
          <p:cNvPr id="3" name="Subtitle 2"/>
          <p:cNvSpPr>
            <a:spLocks noGrp="1"/>
          </p:cNvSpPr>
          <p:nvPr>
            <p:ph type="subTitle" idx="1"/>
          </p:nvPr>
        </p:nvSpPr>
        <p:spPr>
          <a:xfrm>
            <a:off x="1371600" y="3124200"/>
            <a:ext cx="6400800" cy="2057400"/>
          </a:xfrm>
        </p:spPr>
        <p:txBody>
          <a:bodyPr>
            <a:normAutofit fontScale="77500" lnSpcReduction="20000"/>
          </a:bodyPr>
          <a:lstStyle/>
          <a:p>
            <a:r>
              <a:rPr lang="en-US" sz="4200" dirty="0" smtClean="0">
                <a:latin typeface="Goudy Old Style" pitchFamily="18" charset="0"/>
              </a:rPr>
              <a:t>Read every points with described way in this blog</a:t>
            </a:r>
          </a:p>
          <a:p>
            <a:endParaRPr lang="en-US" dirty="0" smtClean="0">
              <a:latin typeface="Goudy Old Style" pitchFamily="18" charset="0"/>
            </a:endParaRPr>
          </a:p>
          <a:p>
            <a:r>
              <a:rPr lang="en-US" dirty="0" smtClean="0">
                <a:latin typeface="Arabic Typesetting" pitchFamily="66" charset="-78"/>
                <a:cs typeface="Arabic Typesetting" pitchFamily="66" charset="-78"/>
              </a:rPr>
              <a:t>URL :- www.tis-ites.com/blog/an-ultimate-guide-to-email-marketing-for-beginners/</a:t>
            </a:r>
            <a:endParaRPr lang="en-US" dirty="0">
              <a:latin typeface="Arabic Typesetting" pitchFamily="66" charset="-78"/>
              <a:cs typeface="Arabic Typesetting" pitchFamily="66" charset="-78"/>
            </a:endParaRPr>
          </a:p>
        </p:txBody>
      </p:sp>
    </p:spTree>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76600"/>
            <a:ext cx="7772400" cy="1470025"/>
          </a:xfrm>
        </p:spPr>
        <p:txBody>
          <a:bodyPr/>
          <a:lstStyle/>
          <a:p>
            <a:r>
              <a:rPr lang="en-US" dirty="0" smtClean="0">
                <a:latin typeface="Goudy Old Style" pitchFamily="18" charset="0"/>
              </a:rPr>
              <a:t>Thanks For Watching This Presentation</a:t>
            </a:r>
            <a:endParaRPr lang="en-US" dirty="0">
              <a:latin typeface="Goudy Old Style" pitchFamily="18" charset="0"/>
            </a:endParaRPr>
          </a:p>
        </p:txBody>
      </p:sp>
      <p:sp>
        <p:nvSpPr>
          <p:cNvPr id="3" name="Subtitle 2"/>
          <p:cNvSpPr>
            <a:spLocks noGrp="1"/>
          </p:cNvSpPr>
          <p:nvPr>
            <p:ph type="subTitle" idx="1"/>
          </p:nvPr>
        </p:nvSpPr>
        <p:spPr>
          <a:xfrm>
            <a:off x="5867400" y="5791200"/>
            <a:ext cx="3200400" cy="685800"/>
          </a:xfrm>
        </p:spPr>
        <p:txBody>
          <a:bodyPr/>
          <a:lstStyle/>
          <a:p>
            <a:r>
              <a:rPr lang="en-US" dirty="0" smtClean="0">
                <a:latin typeface="Arabic Typesetting" pitchFamily="66" charset="-78"/>
                <a:cs typeface="Arabic Typesetting" pitchFamily="66" charset="-78"/>
              </a:rPr>
              <a:t>--TIS Webmaster</a:t>
            </a:r>
            <a:endParaRPr lang="en-US" dirty="0">
              <a:latin typeface="Arabic Typesetting" pitchFamily="66" charset="-78"/>
              <a:cs typeface="Arabic Typesetting" pitchFamily="66" charset="-78"/>
            </a:endParaRPr>
          </a:p>
        </p:txBody>
      </p:sp>
      <p:pic>
        <p:nvPicPr>
          <p:cNvPr id="4" name="Picture 3" descr="TIS-ITES.jpg"/>
          <p:cNvPicPr>
            <a:picLocks noChangeAspect="1"/>
          </p:cNvPicPr>
          <p:nvPr/>
        </p:nvPicPr>
        <p:blipFill>
          <a:blip r:embed="rId3"/>
          <a:stretch>
            <a:fillRect/>
          </a:stretch>
        </p:blipFill>
        <p:spPr>
          <a:xfrm>
            <a:off x="3257550" y="438150"/>
            <a:ext cx="2381250" cy="2381250"/>
          </a:xfrm>
          <a:prstGeom prst="rect">
            <a:avLst/>
          </a:prstGeom>
        </p:spPr>
      </p:pic>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oudy Old Style" pitchFamily="18" charset="0"/>
              </a:rPr>
              <a:t>An Ultimate Guide to Email Marketing for Beginners</a:t>
            </a:r>
            <a:endParaRPr lang="en-US" dirty="0">
              <a:latin typeface="Goudy Old Style" pitchFamily="18" charset="0"/>
            </a:endParaRPr>
          </a:p>
        </p:txBody>
      </p:sp>
      <p:pic>
        <p:nvPicPr>
          <p:cNvPr id="4" name="Content Placeholder 3" descr="Large.jpg"/>
          <p:cNvPicPr>
            <a:picLocks noGrp="1" noChangeAspect="1"/>
          </p:cNvPicPr>
          <p:nvPr>
            <p:ph idx="1"/>
          </p:nvPr>
        </p:nvPicPr>
        <p:blipFill>
          <a:blip r:embed="rId3"/>
          <a:stretch>
            <a:fillRect/>
          </a:stretch>
        </p:blipFill>
        <p:spPr>
          <a:xfrm>
            <a:off x="926015" y="2286000"/>
            <a:ext cx="7227385" cy="344064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itchFamily="18" charset="0"/>
              </a:rPr>
              <a:t>Type Of Email Marketing</a:t>
            </a:r>
            <a:endParaRPr lang="en-US" dirty="0">
              <a:latin typeface="Goudy Old Style" pitchFamily="18" charset="0"/>
            </a:endParaRPr>
          </a:p>
        </p:txBody>
      </p:sp>
      <p:pic>
        <p:nvPicPr>
          <p:cNvPr id="4" name="Content Placeholder 3" descr="Java-Email-API-Crunchify-Tips.png"/>
          <p:cNvPicPr>
            <a:picLocks noGrp="1" noChangeAspect="1"/>
          </p:cNvPicPr>
          <p:nvPr>
            <p:ph idx="1"/>
          </p:nvPr>
        </p:nvPicPr>
        <p:blipFill>
          <a:blip r:embed="rId3"/>
          <a:stretch>
            <a:fillRect/>
          </a:stretch>
        </p:blipFill>
        <p:spPr>
          <a:xfrm>
            <a:off x="554873" y="1600200"/>
            <a:ext cx="8034254" cy="452596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524000"/>
            <a:ext cx="6553200" cy="3657600"/>
          </a:xfrm>
        </p:spPr>
        <p:txBody>
          <a:bodyPr>
            <a:normAutofit/>
          </a:bodyPr>
          <a:lstStyle/>
          <a:p>
            <a:pPr algn="l">
              <a:buFont typeface="Wingdings" pitchFamily="2" charset="2"/>
              <a:buChar char="Ø"/>
            </a:pPr>
            <a:r>
              <a:rPr lang="en-US" sz="4000" dirty="0" smtClean="0">
                <a:solidFill>
                  <a:schemeClr val="tx1"/>
                </a:solidFill>
                <a:latin typeface="Goudy Old Style" pitchFamily="18" charset="0"/>
              </a:rPr>
              <a:t>Email Newsletters</a:t>
            </a:r>
          </a:p>
          <a:p>
            <a:pPr algn="l">
              <a:buFont typeface="Wingdings" pitchFamily="2" charset="2"/>
              <a:buChar char="Ø"/>
            </a:pPr>
            <a:r>
              <a:rPr lang="en-US" sz="4000" dirty="0" smtClean="0">
                <a:solidFill>
                  <a:schemeClr val="tx1"/>
                </a:solidFill>
                <a:latin typeface="Goudy Old Style" pitchFamily="18" charset="0"/>
              </a:rPr>
              <a:t>Dedicated Emails</a:t>
            </a:r>
          </a:p>
          <a:p>
            <a:pPr algn="l">
              <a:buFont typeface="Wingdings" pitchFamily="2" charset="2"/>
              <a:buChar char="Ø"/>
            </a:pPr>
            <a:r>
              <a:rPr lang="en-US" sz="4000" dirty="0" smtClean="0">
                <a:solidFill>
                  <a:schemeClr val="tx1"/>
                </a:solidFill>
                <a:latin typeface="Goudy Old Style" pitchFamily="18" charset="0"/>
              </a:rPr>
              <a:t>Lead Nurturing</a:t>
            </a:r>
          </a:p>
          <a:p>
            <a:pPr algn="l">
              <a:buFont typeface="Wingdings" pitchFamily="2" charset="2"/>
              <a:buChar char="Ø"/>
            </a:pPr>
            <a:r>
              <a:rPr lang="en-US" sz="4000" dirty="0" smtClean="0">
                <a:solidFill>
                  <a:schemeClr val="tx1"/>
                </a:solidFill>
                <a:latin typeface="Goudy Old Style" pitchFamily="18" charset="0"/>
              </a:rPr>
              <a:t>Transactional Emails</a:t>
            </a:r>
          </a:p>
          <a:p>
            <a:pPr algn="l">
              <a:buFont typeface="Wingdings" pitchFamily="2" charset="2"/>
              <a:buChar char="Ø"/>
            </a:pPr>
            <a:r>
              <a:rPr lang="en-US" sz="4000" dirty="0" smtClean="0">
                <a:solidFill>
                  <a:schemeClr val="tx1"/>
                </a:solidFill>
                <a:latin typeface="Goudy Old Style" pitchFamily="18" charset="0"/>
              </a:rPr>
              <a:t>Operational Emails</a:t>
            </a:r>
            <a:endParaRPr lang="en-US" sz="4000" dirty="0">
              <a:solidFill>
                <a:schemeClr val="tx1"/>
              </a:solidFill>
              <a:latin typeface="Goudy Old Style" pitchFamily="18" charset="0"/>
            </a:endParaRPr>
          </a:p>
        </p:txBody>
      </p:sp>
    </p:spTree>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itchFamily="18" charset="0"/>
              </a:rPr>
              <a:t>Effective Tips For Email Marketing</a:t>
            </a:r>
            <a:endParaRPr lang="en-US" dirty="0">
              <a:latin typeface="Goudy Old Style" pitchFamily="18" charset="0"/>
            </a:endParaRPr>
          </a:p>
        </p:txBody>
      </p:sp>
      <p:pic>
        <p:nvPicPr>
          <p:cNvPr id="4" name="Content Placeholder 3" descr="EC-image-2.jpg"/>
          <p:cNvPicPr>
            <a:picLocks noGrp="1" noChangeAspect="1"/>
          </p:cNvPicPr>
          <p:nvPr>
            <p:ph idx="1"/>
          </p:nvPr>
        </p:nvPicPr>
        <p:blipFill>
          <a:blip r:embed="rId3"/>
          <a:stretch>
            <a:fillRect/>
          </a:stretch>
        </p:blipFill>
        <p:spPr>
          <a:xfrm>
            <a:off x="661987" y="1658144"/>
            <a:ext cx="7820025" cy="4410075"/>
          </a:xfrm>
          <a:prstGeom prst="rect">
            <a:avLst/>
          </a:prstGeom>
          <a:ln>
            <a:noFill/>
          </a:ln>
          <a:effectLst>
            <a:outerShdw blurRad="190500" algn="tl" rotWithShape="0">
              <a:srgbClr val="000000">
                <a:alpha val="70000"/>
              </a:srgbClr>
            </a:outerShdw>
          </a:effectLst>
        </p:spPr>
      </p:pic>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3535363"/>
          </a:xfrm>
        </p:spPr>
        <p:txBody>
          <a:bodyPr>
            <a:normAutofit/>
          </a:bodyPr>
          <a:lstStyle/>
          <a:p>
            <a:pPr>
              <a:buFont typeface="Wingdings" pitchFamily="2" charset="2"/>
              <a:buChar char="q"/>
            </a:pPr>
            <a:r>
              <a:rPr lang="en-US" sz="3600" dirty="0" smtClean="0">
                <a:latin typeface="Goudy Old Style" pitchFamily="18" charset="0"/>
              </a:rPr>
              <a:t>Build your subscribe list</a:t>
            </a:r>
          </a:p>
          <a:p>
            <a:pPr>
              <a:buFont typeface="Wingdings" pitchFamily="2" charset="2"/>
              <a:buChar char="q"/>
            </a:pPr>
            <a:r>
              <a:rPr lang="en-US" sz="3600" dirty="0" smtClean="0">
                <a:latin typeface="Goudy Old Style" pitchFamily="18" charset="0"/>
              </a:rPr>
              <a:t>Don’t throw the information</a:t>
            </a:r>
          </a:p>
          <a:p>
            <a:pPr lvl="1">
              <a:buFont typeface="Wingdings" pitchFamily="2" charset="2"/>
              <a:buChar char="Ø"/>
            </a:pPr>
            <a:r>
              <a:rPr lang="en-US" sz="3600" dirty="0" smtClean="0">
                <a:latin typeface="Goudy Old Style" pitchFamily="18" charset="0"/>
              </a:rPr>
              <a:t>Catchy and punchy subject writing</a:t>
            </a:r>
          </a:p>
          <a:p>
            <a:pPr lvl="1">
              <a:buFont typeface="Wingdings" pitchFamily="2" charset="2"/>
              <a:buChar char="Ø"/>
            </a:pPr>
            <a:r>
              <a:rPr lang="en-US" sz="3600" dirty="0" smtClean="0">
                <a:latin typeface="Goudy Old Style" pitchFamily="18" charset="0"/>
              </a:rPr>
              <a:t>Craft punchy and engaging content</a:t>
            </a:r>
          </a:p>
          <a:p>
            <a:pPr>
              <a:buFont typeface="Wingdings" pitchFamily="2" charset="2"/>
              <a:buChar char="q"/>
            </a:pPr>
            <a:r>
              <a:rPr lang="en-US" sz="3600" dirty="0" smtClean="0">
                <a:latin typeface="Goudy Old Style" pitchFamily="18" charset="0"/>
              </a:rPr>
              <a:t>Make your email interesting</a:t>
            </a:r>
            <a:endParaRPr lang="en-US" sz="3600" dirty="0">
              <a:latin typeface="Goudy Old Style" pitchFamily="18" charset="0"/>
            </a:endParaRPr>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724400"/>
          </a:xfrm>
        </p:spPr>
        <p:txBody>
          <a:bodyPr>
            <a:noAutofit/>
          </a:bodyPr>
          <a:lstStyle/>
          <a:p>
            <a:pPr>
              <a:buFont typeface="Wingdings" pitchFamily="2" charset="2"/>
              <a:buChar char="q"/>
            </a:pPr>
            <a:r>
              <a:rPr lang="en-US" dirty="0" smtClean="0">
                <a:latin typeface="Goudy Old Style" pitchFamily="18" charset="0"/>
              </a:rPr>
              <a:t>Ensure that email are not sent to the spam</a:t>
            </a:r>
          </a:p>
          <a:p>
            <a:pPr lvl="1">
              <a:buFont typeface="Wingdings" pitchFamily="2" charset="2"/>
              <a:buChar char="Ø"/>
            </a:pPr>
            <a:r>
              <a:rPr lang="en-US" dirty="0" smtClean="0">
                <a:latin typeface="Goudy Old Style" pitchFamily="18" charset="0"/>
              </a:rPr>
              <a:t>Be compliant with the CAN-SPAM Act</a:t>
            </a:r>
          </a:p>
          <a:p>
            <a:pPr lvl="1">
              <a:buFont typeface="Wingdings" pitchFamily="2" charset="2"/>
              <a:buChar char="Ø"/>
            </a:pPr>
            <a:r>
              <a:rPr lang="en-US" dirty="0" smtClean="0">
                <a:latin typeface="Goudy Old Style" pitchFamily="18" charset="0"/>
              </a:rPr>
              <a:t>Avoid Spam Trigger words</a:t>
            </a:r>
          </a:p>
          <a:p>
            <a:pPr lvl="1">
              <a:buFont typeface="Wingdings" pitchFamily="2" charset="2"/>
              <a:buChar char="Ø"/>
            </a:pPr>
            <a:r>
              <a:rPr lang="en-US" dirty="0" smtClean="0">
                <a:latin typeface="Goudy Old Style" pitchFamily="18" charset="0"/>
              </a:rPr>
              <a:t>In case of HTML Emails include text version</a:t>
            </a:r>
          </a:p>
          <a:p>
            <a:pPr lvl="1">
              <a:buFont typeface="Wingdings" pitchFamily="2" charset="2"/>
              <a:buChar char="Ø"/>
            </a:pPr>
            <a:r>
              <a:rPr lang="en-US" dirty="0" smtClean="0">
                <a:latin typeface="Goudy Old Style" pitchFamily="18" charset="0"/>
              </a:rPr>
              <a:t>Use permission marketing techniques</a:t>
            </a:r>
          </a:p>
          <a:p>
            <a:pPr lvl="1">
              <a:buFont typeface="Wingdings" pitchFamily="2" charset="2"/>
              <a:buChar char="Ø"/>
            </a:pPr>
            <a:r>
              <a:rPr lang="en-US" dirty="0" smtClean="0">
                <a:latin typeface="Goudy Old Style" pitchFamily="18" charset="0"/>
              </a:rPr>
              <a:t>Use spam checker before sending emails</a:t>
            </a:r>
          </a:p>
          <a:p>
            <a:pPr lvl="1">
              <a:buFont typeface="Wingdings" pitchFamily="2" charset="2"/>
              <a:buChar char="Ø"/>
            </a:pPr>
            <a:r>
              <a:rPr lang="en-US" dirty="0" smtClean="0">
                <a:latin typeface="Goudy Old Style" pitchFamily="18" charset="0"/>
              </a:rPr>
              <a:t>Get off blacklists</a:t>
            </a:r>
          </a:p>
          <a:p>
            <a:pPr lvl="1">
              <a:buFont typeface="Wingdings" pitchFamily="2" charset="2"/>
              <a:buChar char="Ø"/>
            </a:pPr>
            <a:r>
              <a:rPr lang="en-US" dirty="0" smtClean="0">
                <a:latin typeface="Goudy Old Style" pitchFamily="18" charset="0"/>
              </a:rPr>
              <a:t>Maintain a good text to image ratio</a:t>
            </a:r>
          </a:p>
          <a:p>
            <a:pPr lvl="1">
              <a:buFont typeface="Wingdings" pitchFamily="2" charset="2"/>
              <a:buChar char="Ø"/>
            </a:pPr>
            <a:r>
              <a:rPr lang="en-US" dirty="0" smtClean="0">
                <a:latin typeface="Goudy Old Style" pitchFamily="18" charset="0"/>
              </a:rPr>
              <a:t>Avoid spam traps</a:t>
            </a:r>
            <a:endParaRPr lang="en-US" dirty="0">
              <a:latin typeface="Goudy Old Style" pitchFamily="18" charset="0"/>
            </a:endParaRPr>
          </a:p>
        </p:txBody>
      </p:sp>
    </p:spTree>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657600"/>
          </a:xfrm>
        </p:spPr>
        <p:txBody>
          <a:bodyPr/>
          <a:lstStyle/>
          <a:p>
            <a:pPr>
              <a:buFont typeface="Wingdings" pitchFamily="2" charset="2"/>
              <a:buChar char="q"/>
            </a:pPr>
            <a:r>
              <a:rPr lang="en-US" dirty="0" smtClean="0">
                <a:latin typeface="Goudy Old Style" pitchFamily="18" charset="0"/>
              </a:rPr>
              <a:t>Make sure your copy look clean and crisp</a:t>
            </a:r>
          </a:p>
          <a:p>
            <a:pPr>
              <a:buFont typeface="Wingdings" pitchFamily="2" charset="2"/>
              <a:buChar char="q"/>
            </a:pPr>
            <a:r>
              <a:rPr lang="en-US" dirty="0" smtClean="0">
                <a:latin typeface="Goudy Old Style" pitchFamily="18" charset="0"/>
              </a:rPr>
              <a:t>Make the links and call to action easy and obvious</a:t>
            </a:r>
          </a:p>
          <a:p>
            <a:pPr>
              <a:buFont typeface="Wingdings" pitchFamily="2" charset="2"/>
              <a:buChar char="q"/>
            </a:pPr>
            <a:r>
              <a:rPr lang="en-US" dirty="0" smtClean="0">
                <a:latin typeface="Goudy Old Style" pitchFamily="18" charset="0"/>
              </a:rPr>
              <a:t>Make your email campaign mobile friendly</a:t>
            </a:r>
          </a:p>
          <a:p>
            <a:pPr>
              <a:buFont typeface="Wingdings" pitchFamily="2" charset="2"/>
              <a:buChar char="q"/>
            </a:pPr>
            <a:r>
              <a:rPr lang="en-US" dirty="0" smtClean="0">
                <a:latin typeface="Goudy Old Style" pitchFamily="18" charset="0"/>
              </a:rPr>
              <a:t>Test is mandatory</a:t>
            </a:r>
          </a:p>
          <a:p>
            <a:pPr>
              <a:buFont typeface="Wingdings" pitchFamily="2" charset="2"/>
              <a:buChar char="q"/>
            </a:pPr>
            <a:r>
              <a:rPr lang="en-US" dirty="0" smtClean="0">
                <a:latin typeface="Goudy Old Style" pitchFamily="18" charset="0"/>
              </a:rPr>
              <a:t>Track your data</a:t>
            </a:r>
            <a:endParaRPr lang="en-US" dirty="0">
              <a:latin typeface="Goudy Old Style" pitchFamily="18" charset="0"/>
            </a:endParaRPr>
          </a:p>
        </p:txBody>
      </p:sp>
    </p:spTree>
  </p:cSld>
  <p:clrMapOvr>
    <a:masterClrMapping/>
  </p:clrMapOvr>
  <p:transition>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oudy Old Style" pitchFamily="18" charset="0"/>
              </a:rPr>
              <a:t>Conclusion</a:t>
            </a:r>
          </a:p>
        </p:txBody>
      </p:sp>
      <p:sp>
        <p:nvSpPr>
          <p:cNvPr id="3" name="Content Placeholder 2"/>
          <p:cNvSpPr>
            <a:spLocks noGrp="1"/>
          </p:cNvSpPr>
          <p:nvPr>
            <p:ph idx="1"/>
          </p:nvPr>
        </p:nvSpPr>
        <p:spPr/>
        <p:txBody>
          <a:bodyPr>
            <a:normAutofit/>
          </a:bodyPr>
          <a:lstStyle/>
          <a:p>
            <a:pPr>
              <a:buNone/>
            </a:pPr>
            <a:r>
              <a:rPr lang="en-US" dirty="0" smtClean="0">
                <a:latin typeface="Goudy Old Style" pitchFamily="18" charset="0"/>
              </a:rPr>
              <a:t>Email marketing is the most important tools that increase the business and this method is always evergreen. So this is no matter whichever type of email you use. Rather important that what are you trying to achieve in this campaign.</a:t>
            </a:r>
          </a:p>
          <a:p>
            <a:pPr>
              <a:buNone/>
            </a:pPr>
            <a:r>
              <a:rPr lang="en-US" dirty="0" smtClean="0">
                <a:latin typeface="Goudy Old Style" pitchFamily="18" charset="0"/>
              </a:rPr>
              <a:t>If you think that any short cut for successful email marketing, so you are wrong. It's only depend on your hard work, planning and strategy.</a:t>
            </a:r>
            <a:endParaRPr lang="en-US" dirty="0">
              <a:latin typeface="Goudy Old Style" pitchFamily="18" charset="0"/>
            </a:endParaRPr>
          </a:p>
        </p:txBody>
      </p:sp>
    </p:spTree>
  </p:cSld>
  <p:clrMapOvr>
    <a:masterClrMapping/>
  </p:clrMapOvr>
  <p:transition>
    <p:push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271</Words>
  <Application>Microsoft Office PowerPoint</Application>
  <PresentationFormat>On-screen Show (4:3)</PresentationFormat>
  <Paragraphs>59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Welcome to New Presentation About Email Marketing</vt:lpstr>
      <vt:lpstr>An Ultimate Guide to Email Marketing for Beginners</vt:lpstr>
      <vt:lpstr>Type Of Email Marketing</vt:lpstr>
      <vt:lpstr>Slide 4</vt:lpstr>
      <vt:lpstr>Effective Tips For Email Marketing</vt:lpstr>
      <vt:lpstr>Slide 6</vt:lpstr>
      <vt:lpstr>Slide 7</vt:lpstr>
      <vt:lpstr>Slide 8</vt:lpstr>
      <vt:lpstr>Conclusion</vt:lpstr>
      <vt:lpstr>Read More About This Topic </vt:lpstr>
      <vt:lpstr>Thanks For Watching This 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New Presentation About Email Marketing</dc:title>
  <dc:creator>User</dc:creator>
  <cp:lastModifiedBy>User</cp:lastModifiedBy>
  <cp:revision>44</cp:revision>
  <dcterms:created xsi:type="dcterms:W3CDTF">2017-03-15T05:03:33Z</dcterms:created>
  <dcterms:modified xsi:type="dcterms:W3CDTF">2017-03-15T06:22:19Z</dcterms:modified>
</cp:coreProperties>
</file>